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7"/>
  </p:notesMasterIdLst>
  <p:sldIdLst>
    <p:sldId id="256" r:id="rId2"/>
    <p:sldId id="306" r:id="rId3"/>
    <p:sldId id="304" r:id="rId4"/>
    <p:sldId id="332" r:id="rId5"/>
    <p:sldId id="334" r:id="rId6"/>
    <p:sldId id="341" r:id="rId7"/>
    <p:sldId id="342" r:id="rId8"/>
    <p:sldId id="336" r:id="rId9"/>
    <p:sldId id="308" r:id="rId10"/>
    <p:sldId id="310" r:id="rId11"/>
    <p:sldId id="318" r:id="rId12"/>
    <p:sldId id="337" r:id="rId13"/>
    <p:sldId id="316" r:id="rId14"/>
    <p:sldId id="339" r:id="rId15"/>
    <p:sldId id="291" r:id="rId16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8"/>
      <p:bold r:id="rId19"/>
      <p:italic r:id="rId20"/>
      <p:boldItalic r:id="rId21"/>
    </p:embeddedFont>
    <p:embeddedFont>
      <p:font typeface="Bebas Neue" panose="020B0606020202050201" pitchFamily="34" charset="0"/>
      <p:regular r:id="rId22"/>
    </p:embeddedFont>
    <p:embeddedFont>
      <p:font typeface="Roboto Slab Regular" panose="020B0604020202020204" charset="0"/>
      <p:regular r:id="rId23"/>
      <p:bold r:id="rId24"/>
    </p:embeddedFont>
    <p:embeddedFont>
      <p:font typeface="Overpass Light" panose="020B0604020202020204" charset="0"/>
      <p:regular r:id="rId25"/>
      <p:bold r:id="rId26"/>
      <p:italic r:id="rId27"/>
      <p:boldItalic r:id="rId28"/>
    </p:embeddedFont>
    <p:embeddedFont>
      <p:font typeface="Overpass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1B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E5E436-7804-4858-8259-455A45AF2FBD}">
  <a:tblStyle styleId="{31E5E436-7804-4858-8259-455A45AF2FB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38" autoAdjust="0"/>
    <p:restoredTop sz="95455" autoAdjust="0"/>
  </p:normalViewPr>
  <p:slideViewPr>
    <p:cSldViewPr snapToGrid="0">
      <p:cViewPr varScale="1">
        <p:scale>
          <a:sx n="120" d="100"/>
          <a:sy n="120" d="100"/>
        </p:scale>
        <p:origin x="738" y="108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106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8194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56997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2874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908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4034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68123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1345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1175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3302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9350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3509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3388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7d29277c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7d29277c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8487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rgbClr val="FF1B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72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"/>
          </p:nvPr>
        </p:nvSpPr>
        <p:spPr>
          <a:xfrm>
            <a:off x="621563" y="1104775"/>
            <a:ext cx="7878300" cy="36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5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sz="4300"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Overpass"/>
              <a:buChar char="●"/>
              <a:defRPr sz="1800"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Overpass"/>
              <a:buChar char="○"/>
              <a:defRPr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Overpass"/>
              <a:buChar char="■"/>
              <a:defRPr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Overpass"/>
              <a:buChar char="●"/>
              <a:defRPr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Overpass"/>
              <a:buChar char="○"/>
              <a:defRPr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Overpass"/>
              <a:buChar char="■"/>
              <a:defRPr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Overpass"/>
              <a:buChar char="●"/>
              <a:defRPr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Overpass"/>
              <a:buChar char="○"/>
              <a:defRPr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Overpass"/>
              <a:buChar char="■"/>
              <a:defRPr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6" r:id="rId4"/>
    <p:sldLayoutId id="214748365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>
            <a:spLocks noGrp="1"/>
          </p:cNvSpPr>
          <p:nvPr>
            <p:ph type="ctrTitle"/>
          </p:nvPr>
        </p:nvSpPr>
        <p:spPr>
          <a:xfrm>
            <a:off x="2052165" y="1471986"/>
            <a:ext cx="489701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5400" dirty="0" err="1" smtClean="0">
                <a:solidFill>
                  <a:schemeClr val="dk1"/>
                </a:solidFill>
              </a:rPr>
              <a:t>Digitalbond</a:t>
            </a:r>
            <a:r>
              <a:rPr lang="en-US" sz="5400" dirty="0" smtClean="0">
                <a:solidFill>
                  <a:schemeClr val="dk1"/>
                </a:solidFill>
              </a:rPr>
              <a:t> articles</a:t>
            </a:r>
            <a:r>
              <a:rPr lang="en-US" sz="5400" dirty="0">
                <a:solidFill>
                  <a:schemeClr val="dk1"/>
                </a:solidFill>
              </a:rPr>
              <a:t/>
            </a:r>
            <a:br>
              <a:rPr lang="en-US" sz="5400" dirty="0">
                <a:solidFill>
                  <a:schemeClr val="dk1"/>
                </a:solidFill>
              </a:rPr>
            </a:br>
            <a:r>
              <a:rPr lang="en-US" sz="5400" dirty="0">
                <a:solidFill>
                  <a:schemeClr val="lt1"/>
                </a:solidFill>
              </a:rPr>
              <a:t>Website Content</a:t>
            </a:r>
            <a:endParaRPr sz="5400" dirty="0">
              <a:solidFill>
                <a:schemeClr val="l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>
            <a:spLocks noGrp="1"/>
          </p:cNvSpPr>
          <p:nvPr>
            <p:ph type="ctrTitle"/>
          </p:nvPr>
        </p:nvSpPr>
        <p:spPr>
          <a:xfrm>
            <a:off x="2194775" y="1471986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5400" dirty="0">
                <a:solidFill>
                  <a:schemeClr val="dk1"/>
                </a:solidFill>
              </a:rPr>
              <a:t>About page</a:t>
            </a:r>
            <a:br>
              <a:rPr lang="en-US" sz="5400" dirty="0">
                <a:solidFill>
                  <a:schemeClr val="dk1"/>
                </a:solidFill>
              </a:rPr>
            </a:br>
            <a:r>
              <a:rPr lang="en-US" sz="5400" dirty="0">
                <a:solidFill>
                  <a:schemeClr val="lt1"/>
                </a:solidFill>
              </a:rPr>
              <a:t>Website Content</a:t>
            </a:r>
            <a:endParaRPr sz="5400" dirty="0">
              <a:solidFill>
                <a:schemeClr val="l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403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686135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banner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861" y="2401370"/>
            <a:ext cx="8001362" cy="161801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02052" y="1423951"/>
            <a:ext cx="21242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Banner : 1600 w x 400 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087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686135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About </a:t>
            </a:r>
            <a:r>
              <a:rPr lang="en-US" dirty="0" smtClean="0"/>
              <a:t>us section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02052" y="1423951"/>
            <a:ext cx="21242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Banner : 1170 w x 550 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9421" y="2328598"/>
            <a:ext cx="3628574" cy="159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930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>
            <a:spLocks noGrp="1"/>
          </p:cNvSpPr>
          <p:nvPr>
            <p:ph type="ctrTitle"/>
          </p:nvPr>
        </p:nvSpPr>
        <p:spPr>
          <a:xfrm>
            <a:off x="2194775" y="1471986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5400" dirty="0" smtClean="0">
                <a:solidFill>
                  <a:schemeClr val="dk1"/>
                </a:solidFill>
              </a:rPr>
              <a:t>contact </a:t>
            </a:r>
            <a:r>
              <a:rPr lang="en-US" sz="5400" dirty="0">
                <a:solidFill>
                  <a:schemeClr val="dk1"/>
                </a:solidFill>
              </a:rPr>
              <a:t>page</a:t>
            </a:r>
            <a:br>
              <a:rPr lang="en-US" sz="5400" dirty="0">
                <a:solidFill>
                  <a:schemeClr val="dk1"/>
                </a:solidFill>
              </a:rPr>
            </a:br>
            <a:r>
              <a:rPr lang="en-US" sz="5400" dirty="0">
                <a:solidFill>
                  <a:schemeClr val="lt1"/>
                </a:solidFill>
              </a:rPr>
              <a:t>Website Content</a:t>
            </a:r>
            <a:endParaRPr sz="5400" dirty="0">
              <a:solidFill>
                <a:schemeClr val="l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07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686135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contact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15866" y="869624"/>
            <a:ext cx="1099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Map details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029" y="1542938"/>
            <a:ext cx="4421988" cy="31506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80883" y="1632616"/>
            <a:ext cx="38336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EG" b="1" dirty="0" smtClean="0">
                <a:solidFill>
                  <a:srgbClr val="FF0000"/>
                </a:solidFill>
              </a:rPr>
              <a:t>لو جعان ومش عارف تاكل إيه فأنت جيت المكان الصح!</a:t>
            </a:r>
          </a:p>
          <a:p>
            <a:pPr algn="r" rtl="1"/>
            <a:r>
              <a:rPr lang="ar-EG" b="1" dirty="0" smtClean="0">
                <a:solidFill>
                  <a:srgbClr val="FF0000"/>
                </a:solidFill>
              </a:rPr>
              <a:t>خدلك لفة في الموقع وهتلاقي حاجات على مزاجك ماتتخيلش إنها بتتحضر بسهولة وهتعملها بنفسك في البيت.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0883" y="2748939"/>
            <a:ext cx="3833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EG" b="1" dirty="0" smtClean="0">
                <a:solidFill>
                  <a:srgbClr val="FF0000"/>
                </a:solidFill>
              </a:rPr>
              <a:t>أحنا في كل مكان.. من مصر ولمصر!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80883" y="3437790"/>
            <a:ext cx="3833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US" b="1" dirty="0" smtClean="0">
                <a:solidFill>
                  <a:srgbClr val="FF0000"/>
                </a:solidFill>
              </a:rPr>
              <a:t>Ga3an@Aklnyshokran.com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080883" y="4193164"/>
            <a:ext cx="3833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 smtClean="0">
                <a:solidFill>
                  <a:srgbClr val="FF0000"/>
                </a:solidFill>
              </a:rPr>
              <a:t>01234567890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97970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3415145" y="3404692"/>
            <a:ext cx="2133600" cy="1382521"/>
          </a:xfrm>
          <a:prstGeom prst="rect">
            <a:avLst/>
          </a:prstGeom>
        </p:spPr>
      </p:pic>
      <p:pic>
        <p:nvPicPr>
          <p:cNvPr id="1026" name="Picture 2" descr="thankyou – Mongrel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0" t="15636" r="3449" b="16485"/>
          <a:stretch/>
        </p:blipFill>
        <p:spPr bwMode="auto">
          <a:xfrm>
            <a:off x="2531918" y="335972"/>
            <a:ext cx="3900055" cy="2843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1029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>
            <a:spLocks noGrp="1"/>
          </p:cNvSpPr>
          <p:nvPr>
            <p:ph type="ctrTitle"/>
          </p:nvPr>
        </p:nvSpPr>
        <p:spPr>
          <a:xfrm>
            <a:off x="2194775" y="1471986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5400" dirty="0">
                <a:solidFill>
                  <a:schemeClr val="dk1"/>
                </a:solidFill>
              </a:rPr>
              <a:t>Home page</a:t>
            </a:r>
            <a:br>
              <a:rPr lang="en-US" sz="5400" dirty="0">
                <a:solidFill>
                  <a:schemeClr val="dk1"/>
                </a:solidFill>
              </a:rPr>
            </a:br>
            <a:r>
              <a:rPr lang="en-US" sz="5400" dirty="0">
                <a:solidFill>
                  <a:schemeClr val="lt1"/>
                </a:solidFill>
              </a:rPr>
              <a:t>Website Content</a:t>
            </a:r>
            <a:endParaRPr sz="5400" dirty="0">
              <a:solidFill>
                <a:schemeClr val="l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545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686135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home </a:t>
            </a:r>
            <a:r>
              <a:rPr lang="en-US" dirty="0"/>
              <a:t>section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B726A16-CCD2-4448-B2B5-9EE0937AC4FB}"/>
              </a:ext>
            </a:extLst>
          </p:cNvPr>
          <p:cNvSpPr/>
          <p:nvPr/>
        </p:nvSpPr>
        <p:spPr>
          <a:xfrm>
            <a:off x="5826540" y="2068506"/>
            <a:ext cx="3068320" cy="7077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78B720-709D-4ADD-8874-6775D28D0731}"/>
              </a:ext>
            </a:extLst>
          </p:cNvPr>
          <p:cNvSpPr/>
          <p:nvPr/>
        </p:nvSpPr>
        <p:spPr>
          <a:xfrm>
            <a:off x="2834862" y="922788"/>
            <a:ext cx="1842346" cy="35385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568 </a:t>
            </a:r>
            <a:r>
              <a:rPr lang="en-US" dirty="0"/>
              <a:t>h x </a:t>
            </a:r>
            <a:r>
              <a:rPr lang="en-US" dirty="0" smtClean="0"/>
              <a:t>450 </a:t>
            </a:r>
            <a:r>
              <a:rPr lang="en-US" dirty="0"/>
              <a:t>w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123" y="1377363"/>
            <a:ext cx="7630170" cy="308850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C78B720-709D-4ADD-8874-6775D28D0731}"/>
              </a:ext>
            </a:extLst>
          </p:cNvPr>
          <p:cNvSpPr/>
          <p:nvPr/>
        </p:nvSpPr>
        <p:spPr>
          <a:xfrm>
            <a:off x="4880187" y="822063"/>
            <a:ext cx="1842346" cy="35385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282 </a:t>
            </a:r>
            <a:r>
              <a:rPr lang="en-US" dirty="0"/>
              <a:t>h x </a:t>
            </a:r>
            <a:r>
              <a:rPr lang="en-US" dirty="0" smtClean="0"/>
              <a:t>223 </a:t>
            </a:r>
            <a:r>
              <a:rPr lang="en-US" dirty="0"/>
              <a:t>w</a:t>
            </a:r>
          </a:p>
        </p:txBody>
      </p:sp>
    </p:spTree>
    <p:extLst>
      <p:ext uri="{BB962C8B-B14F-4D97-AF65-F5344CB8AC3E}">
        <p14:creationId xmlns:p14="http://schemas.microsoft.com/office/powerpoint/2010/main" val="4106689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686135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second </a:t>
            </a:r>
            <a:r>
              <a:rPr lang="en-US" dirty="0"/>
              <a:t>section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B726A16-CCD2-4448-B2B5-9EE0937AC4FB}"/>
              </a:ext>
            </a:extLst>
          </p:cNvPr>
          <p:cNvSpPr/>
          <p:nvPr/>
        </p:nvSpPr>
        <p:spPr>
          <a:xfrm>
            <a:off x="5826540" y="2068506"/>
            <a:ext cx="3068320" cy="7077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78B720-709D-4ADD-8874-6775D28D0731}"/>
              </a:ext>
            </a:extLst>
          </p:cNvPr>
          <p:cNvSpPr/>
          <p:nvPr/>
        </p:nvSpPr>
        <p:spPr>
          <a:xfrm>
            <a:off x="2834862" y="922788"/>
            <a:ext cx="1842346" cy="35385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480 </a:t>
            </a:r>
            <a:r>
              <a:rPr lang="en-US" dirty="0"/>
              <a:t>h x 628 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78B720-709D-4ADD-8874-6775D28D0731}"/>
              </a:ext>
            </a:extLst>
          </p:cNvPr>
          <p:cNvSpPr/>
          <p:nvPr/>
        </p:nvSpPr>
        <p:spPr>
          <a:xfrm>
            <a:off x="4880187" y="822063"/>
            <a:ext cx="1842346" cy="35385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70 </a:t>
            </a:r>
            <a:r>
              <a:rPr lang="en-US" dirty="0"/>
              <a:t>h x </a:t>
            </a:r>
            <a:r>
              <a:rPr lang="en-US" dirty="0" smtClean="0"/>
              <a:t>100 </a:t>
            </a:r>
            <a:r>
              <a:rPr lang="en-US" dirty="0"/>
              <a:t>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58" y="1883613"/>
            <a:ext cx="7070698" cy="231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65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686135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section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B726A16-CCD2-4448-B2B5-9EE0937AC4FB}"/>
              </a:ext>
            </a:extLst>
          </p:cNvPr>
          <p:cNvSpPr/>
          <p:nvPr/>
        </p:nvSpPr>
        <p:spPr>
          <a:xfrm>
            <a:off x="5826540" y="2068506"/>
            <a:ext cx="3068320" cy="7077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78B720-709D-4ADD-8874-6775D28D0731}"/>
              </a:ext>
            </a:extLst>
          </p:cNvPr>
          <p:cNvSpPr/>
          <p:nvPr/>
        </p:nvSpPr>
        <p:spPr>
          <a:xfrm>
            <a:off x="3645083" y="1023513"/>
            <a:ext cx="1842346" cy="35385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Description </a:t>
            </a:r>
          </a:p>
          <a:p>
            <a:pPr algn="ctr"/>
            <a:r>
              <a:rPr lang="en-US" dirty="0" smtClean="0"/>
              <a:t>And title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1910" y="1782888"/>
            <a:ext cx="3808692" cy="292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612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5"/>
          <p:cNvSpPr txBox="1">
            <a:spLocks noGrp="1"/>
          </p:cNvSpPr>
          <p:nvPr>
            <p:ph type="ctrTitle"/>
          </p:nvPr>
        </p:nvSpPr>
        <p:spPr>
          <a:xfrm>
            <a:off x="2194775" y="1471986"/>
            <a:ext cx="4754400" cy="222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5400" dirty="0" smtClean="0">
                <a:solidFill>
                  <a:schemeClr val="dk1"/>
                </a:solidFill>
              </a:rPr>
              <a:t>blogs </a:t>
            </a:r>
            <a:r>
              <a:rPr lang="en-US" sz="5400" dirty="0">
                <a:solidFill>
                  <a:schemeClr val="dk1"/>
                </a:solidFill>
              </a:rPr>
              <a:t>page</a:t>
            </a:r>
            <a:br>
              <a:rPr lang="en-US" sz="5400" dirty="0">
                <a:solidFill>
                  <a:schemeClr val="dk1"/>
                </a:solidFill>
              </a:rPr>
            </a:br>
            <a:r>
              <a:rPr lang="en-US" sz="5400" dirty="0">
                <a:solidFill>
                  <a:schemeClr val="lt1"/>
                </a:solidFill>
              </a:rPr>
              <a:t>Website Content</a:t>
            </a:r>
            <a:endParaRPr sz="5400" dirty="0">
              <a:solidFill>
                <a:schemeClr val="l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319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686135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Blogs section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00" y="2015959"/>
            <a:ext cx="8389260" cy="256301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78687" y="1389050"/>
            <a:ext cx="176522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Title</a:t>
            </a:r>
          </a:p>
          <a:p>
            <a:r>
              <a:rPr lang="en-US" dirty="0" smtClean="0"/>
              <a:t>Category</a:t>
            </a:r>
          </a:p>
          <a:p>
            <a:r>
              <a:rPr lang="en-US" dirty="0" smtClean="0"/>
              <a:t>Description</a:t>
            </a:r>
          </a:p>
          <a:p>
            <a:r>
              <a:rPr lang="en-US" dirty="0" smtClean="0"/>
              <a:t>Image: 1000 x 1000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0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686135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category </a:t>
            </a:r>
            <a:r>
              <a:rPr lang="en-US" dirty="0"/>
              <a:t>section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B726A16-CCD2-4448-B2B5-9EE0937AC4FB}"/>
              </a:ext>
            </a:extLst>
          </p:cNvPr>
          <p:cNvSpPr/>
          <p:nvPr/>
        </p:nvSpPr>
        <p:spPr>
          <a:xfrm>
            <a:off x="5826540" y="2068506"/>
            <a:ext cx="3068320" cy="7077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78B720-709D-4ADD-8874-6775D28D0731}"/>
              </a:ext>
            </a:extLst>
          </p:cNvPr>
          <p:cNvSpPr/>
          <p:nvPr/>
        </p:nvSpPr>
        <p:spPr>
          <a:xfrm>
            <a:off x="3645083" y="1023513"/>
            <a:ext cx="1842346" cy="35385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dirty="0" smtClean="0"/>
              <a:t>ategories</a:t>
            </a:r>
          </a:p>
          <a:p>
            <a:pPr algn="ctr"/>
            <a:r>
              <a:rPr lang="en-US" dirty="0" smtClean="0"/>
              <a:t>Description </a:t>
            </a:r>
          </a:p>
          <a:p>
            <a:pPr algn="ctr"/>
            <a:r>
              <a:rPr lang="en-US" dirty="0" smtClean="0"/>
              <a:t>And title</a:t>
            </a:r>
          </a:p>
          <a:p>
            <a:pPr algn="ctr"/>
            <a:r>
              <a:rPr lang="en-US" dirty="0" smtClean="0"/>
              <a:t>Image : w 191 x 81 h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2857" y="2562970"/>
            <a:ext cx="5346798" cy="167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985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625300" y="315813"/>
            <a:ext cx="6861350" cy="7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footer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0" t="12895" b="19998"/>
          <a:stretch/>
        </p:blipFill>
        <p:spPr>
          <a:xfrm>
            <a:off x="7715256" y="164306"/>
            <a:ext cx="1311943" cy="8501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64319" y="546435"/>
            <a:ext cx="22509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Add contact information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944" y="1626870"/>
            <a:ext cx="4342093" cy="1785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80883" y="1632616"/>
            <a:ext cx="38336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EG" b="1" dirty="0" smtClean="0">
                <a:solidFill>
                  <a:srgbClr val="FF0000"/>
                </a:solidFill>
              </a:rPr>
              <a:t>لو جعان ومش عارف تاكل إيه فأنت جيت المكان الصح!</a:t>
            </a:r>
          </a:p>
          <a:p>
            <a:pPr algn="r" rtl="1"/>
            <a:r>
              <a:rPr lang="ar-EG" b="1" dirty="0" smtClean="0">
                <a:solidFill>
                  <a:srgbClr val="FF0000"/>
                </a:solidFill>
              </a:rPr>
              <a:t>خدلك لفة في الموقع وهتلاقي حاجات على مزاجك ماتتخيلش إنها بتتحضر بسهولة وهتعملها بنفسك في البيت.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365315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Minimal Marketing by Slidesgo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FFFFFF"/>
    </a:dk2>
    <a:lt2>
      <a:srgbClr val="FFFFFF"/>
    </a:lt2>
    <a:accent1>
      <a:srgbClr val="000000"/>
    </a:accent1>
    <a:accent2>
      <a:srgbClr val="000000"/>
    </a:accent2>
    <a:accent3>
      <a:srgbClr val="FFFFFF"/>
    </a:accent3>
    <a:accent4>
      <a:srgbClr val="000000"/>
    </a:accent4>
    <a:accent5>
      <a:srgbClr val="FFFFFF"/>
    </a:accent5>
    <a:accent6>
      <a:srgbClr val="212121"/>
    </a:accent6>
    <a:hlink>
      <a:srgbClr val="000000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1704</TotalTime>
  <Words>153</Words>
  <Application>Microsoft Office PowerPoint</Application>
  <PresentationFormat>On-screen Show (16:9)</PresentationFormat>
  <Paragraphs>39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Fira Sans Extra Condensed Medium</vt:lpstr>
      <vt:lpstr>Bebas Neue</vt:lpstr>
      <vt:lpstr>Arial</vt:lpstr>
      <vt:lpstr>Roboto Slab Regular</vt:lpstr>
      <vt:lpstr>Overpass Light</vt:lpstr>
      <vt:lpstr>Overpass</vt:lpstr>
      <vt:lpstr>Minimal Marketing by Slidesgo</vt:lpstr>
      <vt:lpstr>Digitalbond articles Website Content</vt:lpstr>
      <vt:lpstr>Home page Website Content</vt:lpstr>
      <vt:lpstr>home section</vt:lpstr>
      <vt:lpstr>second section</vt:lpstr>
      <vt:lpstr>section</vt:lpstr>
      <vt:lpstr>blogs page Website Content</vt:lpstr>
      <vt:lpstr>Blogs section</vt:lpstr>
      <vt:lpstr>category section</vt:lpstr>
      <vt:lpstr>footer</vt:lpstr>
      <vt:lpstr>About page Website Content</vt:lpstr>
      <vt:lpstr>banner</vt:lpstr>
      <vt:lpstr>About us section</vt:lpstr>
      <vt:lpstr>contact page Website Content</vt:lpstr>
      <vt:lpstr>contact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Nuit Content Plan</dc:title>
  <dc:creator>pc</dc:creator>
  <cp:lastModifiedBy>Mohamed Hamed</cp:lastModifiedBy>
  <cp:revision>350</cp:revision>
  <dcterms:modified xsi:type="dcterms:W3CDTF">2022-05-31T13:08:20Z</dcterms:modified>
</cp:coreProperties>
</file>